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294" r:id="rId8"/>
    <p:sldId id="319" r:id="rId9"/>
    <p:sldId id="295" r:id="rId10"/>
    <p:sldId id="296" r:id="rId11"/>
    <p:sldId id="297" r:id="rId12"/>
    <p:sldId id="325" r:id="rId13"/>
    <p:sldId id="326" r:id="rId14"/>
    <p:sldId id="300" r:id="rId15"/>
    <p:sldId id="301" r:id="rId16"/>
    <p:sldId id="329" r:id="rId17"/>
    <p:sldId id="303" r:id="rId18"/>
    <p:sldId id="304" r:id="rId19"/>
    <p:sldId id="327" r:id="rId20"/>
    <p:sldId id="309" r:id="rId21"/>
    <p:sldId id="316" r:id="rId22"/>
    <p:sldId id="321" r:id="rId23"/>
    <p:sldId id="317" r:id="rId24"/>
    <p:sldId id="328" r:id="rId2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4660" autoAdjust="0"/>
  </p:normalViewPr>
  <p:slideViewPr>
    <p:cSldViewPr>
      <p:cViewPr>
        <p:scale>
          <a:sx n="90" d="100"/>
          <a:sy n="90" d="100"/>
        </p:scale>
        <p:origin x="-9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09/12/2015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09/12/2015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0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318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621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85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740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44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61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9233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89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1725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2178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036523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35457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6888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1968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298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080132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29127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5398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38448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3782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896960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500790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256859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03109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98727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532056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659373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9271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27101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40057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05640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78337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75308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17706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11346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0621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75213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07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5713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90160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98438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14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51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1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02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36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985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dirty="0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dirty="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Armenia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Diciembre de 2015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162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1" y="553378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050" dirty="0" smtClean="0">
                <a:latin typeface="Calibri" pitchFamily="34" charset="0"/>
              </a:rPr>
              <a:t>% por </a:t>
            </a:r>
            <a:r>
              <a:rPr lang="es-CO" altLang="es-CO" sz="105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050" dirty="0" smtClean="0">
                <a:latin typeface="Calibri" pitchFamily="34" charset="0"/>
              </a:rPr>
              <a:t>.</a:t>
            </a:r>
            <a:r>
              <a:rPr lang="es-ES" altLang="es-CO" sz="1050" dirty="0" smtClean="0">
                <a:latin typeface="Calibri" pitchFamily="34" charset="0"/>
              </a:rPr>
              <a:t> 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173971" y="5334157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73305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1409646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96100" y="1484784"/>
            <a:ext cx="7692324" cy="386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7544" y="5492080"/>
            <a:ext cx="81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83614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00990" y="332656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41267746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95809" y="1268760"/>
            <a:ext cx="7332575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4738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299214" y="534084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95536" y="553378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 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06500" y="404664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90459063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77792" y="1484784"/>
            <a:ext cx="8094547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723561" y="498322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64770" y="5472753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47664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76060348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1079" y="1484784"/>
            <a:ext cx="7121544" cy="336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7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3004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8416" y="5502713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691680" y="520089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424159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5138533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93043" y="1412776"/>
            <a:ext cx="6156325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11703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del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agosto – octubre (2014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48568976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2" y="1916832"/>
            <a:ext cx="6066825" cy="3888432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56420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263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045" y="332656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Armenia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9604857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93892" y="1556792"/>
            <a:ext cx="6058428" cy="2080788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15061106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77950" y="4005263"/>
            <a:ext cx="6113463" cy="187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043608" y="476672"/>
            <a:ext cx="6840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Quindío, anual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572007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9488" y="1912938"/>
            <a:ext cx="6992937" cy="374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42486989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03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3567528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93166" y="2158182"/>
            <a:ext cx="7357667" cy="1990898"/>
          </a:xfrm>
          <a:prstGeom prst="rect">
            <a:avLst/>
          </a:prstGeom>
        </p:spPr>
      </p:pic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934814" y="4365104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6668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63888" y="6093296"/>
            <a:ext cx="54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(+) (-): Aumento o disminución de la TD de cada ciudad frente al mismo t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rimestre del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Agosto – octubre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843808" y="1484784"/>
            <a:ext cx="6192688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39379264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878138" y="260350"/>
            <a:ext cx="6162675" cy="5853113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3563888" y="6381328"/>
            <a:ext cx="54898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 *El total de las 23 ciudades no incluye San Andrés por tener una distribución de la muestra diferente.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635896" y="652592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Los resultados presentados para San Andrés corresponden al período mayo - octubre 2015.</a:t>
            </a:r>
          </a:p>
        </p:txBody>
      </p:sp>
    </p:spTree>
    <p:extLst>
      <p:ext uri="{BB962C8B-B14F-4D97-AF65-F5344CB8AC3E}">
        <p14:creationId xmlns:p14="http://schemas.microsoft.com/office/powerpoint/2010/main" val="50065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71600" y="548680"/>
            <a:ext cx="67691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</a:rPr>
              <a:t>Agosto – octubre 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2009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7189173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700808"/>
            <a:ext cx="7241471" cy="4145467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576" y="582611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1166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Trimestres móviles 2011-2015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539552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2659611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21357" y="1420664"/>
            <a:ext cx="7306823" cy="432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21488430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39725" y="2564904"/>
            <a:ext cx="8466138" cy="2160240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Armenia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Agosto – octubre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635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8232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3459</TotalTime>
  <Words>542</Words>
  <Application>Microsoft Office PowerPoint</Application>
  <PresentationFormat>Presentación en pantalla (4:3)</PresentationFormat>
  <Paragraphs>83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267</cp:revision>
  <cp:lastPrinted>2015-06-26T01:05:09Z</cp:lastPrinted>
  <dcterms:created xsi:type="dcterms:W3CDTF">2012-08-22T15:55:17Z</dcterms:created>
  <dcterms:modified xsi:type="dcterms:W3CDTF">2015-12-09T22:20:21Z</dcterms:modified>
</cp:coreProperties>
</file>